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311" r:id="rId11"/>
    <p:sldId id="279" r:id="rId12"/>
    <p:sldId id="259" r:id="rId13"/>
    <p:sldId id="286" r:id="rId14"/>
    <p:sldId id="282" r:id="rId15"/>
    <p:sldId id="307" r:id="rId16"/>
    <p:sldId id="268" r:id="rId17"/>
    <p:sldId id="269" r:id="rId18"/>
    <p:sldId id="260" r:id="rId19"/>
    <p:sldId id="276" r:id="rId20"/>
    <p:sldId id="261" r:id="rId21"/>
    <p:sldId id="262" r:id="rId22"/>
    <p:sldId id="283" r:id="rId23"/>
    <p:sldId id="310" r:id="rId24"/>
    <p:sldId id="285" r:id="rId25"/>
    <p:sldId id="308" r:id="rId26"/>
    <p:sldId id="284" r:id="rId27"/>
    <p:sldId id="309" r:id="rId28"/>
    <p:sldId id="287" r:id="rId29"/>
    <p:sldId id="263" r:id="rId30"/>
    <p:sldId id="271" r:id="rId31"/>
    <p:sldId id="270" r:id="rId32"/>
    <p:sldId id="273" r:id="rId33"/>
    <p:sldId id="275" r:id="rId34"/>
    <p:sldId id="274" r:id="rId35"/>
    <p:sldId id="290" r:id="rId36"/>
    <p:sldId id="293" r:id="rId37"/>
    <p:sldId id="296" r:id="rId38"/>
    <p:sldId id="294" r:id="rId39"/>
    <p:sldId id="295" r:id="rId40"/>
    <p:sldId id="291" r:id="rId41"/>
    <p:sldId id="298" r:id="rId42"/>
    <p:sldId id="299" r:id="rId43"/>
    <p:sldId id="288" r:id="rId44"/>
    <p:sldId id="306" r:id="rId45"/>
    <p:sldId id="304" r:id="rId46"/>
    <p:sldId id="289" r:id="rId47"/>
    <p:sldId id="292" r:id="rId48"/>
    <p:sldId id="305" r:id="rId49"/>
    <p:sldId id="265" r:id="rId50"/>
    <p:sldId id="297" r:id="rId51"/>
    <p:sldId id="302" r:id="rId52"/>
    <p:sldId id="300" r:id="rId53"/>
    <p:sldId id="303" r:id="rId54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69C"/>
    <a:srgbClr val="4C5A69"/>
    <a:srgbClr val="7E7E7E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150" d="100"/>
          <a:sy n="150" d="100"/>
        </p:scale>
        <p:origin x="-1182" y="-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20.png"/><Relationship Id="rId1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10.png"/><Relationship Id="rId17" Type="http://schemas.openxmlformats.org/officeDocument/2006/relationships/image" Target="../media/image96.png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800.png"/><Relationship Id="rId5" Type="http://schemas.openxmlformats.org/officeDocument/2006/relationships/image" Target="../media/image88.png"/><Relationship Id="rId15" Type="http://schemas.openxmlformats.org/officeDocument/2006/relationships/image" Target="../media/image94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83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830.png"/><Relationship Id="rId2" Type="http://schemas.openxmlformats.org/officeDocument/2006/relationships/image" Target="../media/image1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20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image" Target="../media/image810.png"/><Relationship Id="rId4" Type="http://schemas.openxmlformats.org/officeDocument/2006/relationships/image" Target="../media/image102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microsoft.com/office/2007/relationships/hdphoto" Target="../media/hdphoto1.wdp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60.png"/><Relationship Id="rId7" Type="http://schemas.openxmlformats.org/officeDocument/2006/relationships/image" Target="../media/image12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170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60.png"/><Relationship Id="rId24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200.png"/><Relationship Id="rId23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24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7893" y="1282202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9035910" y="4912691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Forward Kinematics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Garamond" panose="02020404030301010803" pitchFamily="18" charset="0"/>
                </a:rPr>
                <a:t>Inverse Kinematics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2481" r="6019" b="3174"/>
          <a:stretch/>
        </p:blipFill>
        <p:spPr>
          <a:xfrm>
            <a:off x="151074" y="1839402"/>
            <a:ext cx="15377160" cy="8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25178"/>
            <a:ext cx="11458989" cy="3935883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26237" y="77336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Original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51019" y="3945696"/>
            <a:ext cx="11154819" cy="4388718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2879" y="3493827"/>
            <a:ext cx="12383496" cy="4450881"/>
            <a:chOff x="524466" y="599959"/>
            <a:chExt cx="15411273" cy="55391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500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7"/>
              <a:ext cx="7572204" cy="500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447708" y="2114172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4633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4633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99639" y="3810694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53003" y="489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Along Edge Direction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Significant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53003" y="489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No Change Along Edge Direction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Significant Change in All Directions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1500" y="1393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2705" y="2101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902368" y="1612232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Flat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Edge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Corner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Input Image Patch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X Derivative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Y Derivative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705606" y="5385639"/>
            <a:ext cx="4704598" cy="4633514"/>
            <a:chOff x="5813839" y="6592342"/>
            <a:chExt cx="4704598" cy="4633514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11744982" y="6585501"/>
            <a:ext cx="4928878" cy="4640355"/>
            <a:chOff x="378641" y="6596813"/>
            <a:chExt cx="4928878" cy="4640355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6734" y="6061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Good Feature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Harris Corner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95011" y="4700944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33514"/>
              <a:chOff x="5813839" y="6592342"/>
              <a:chExt cx="4704598" cy="463351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28878" cy="4640355"/>
              <a:chOff x="378641" y="6596813"/>
              <a:chExt cx="4928878" cy="464035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689821"/>
                <a:chOff x="781263" y="6594841"/>
                <a:chExt cx="1523241" cy="689821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688945"/>
                <a:chOff x="4125445" y="9997557"/>
                <a:chExt cx="1179741" cy="688945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687633"/>
                <a:chOff x="706903" y="9997557"/>
                <a:chExt cx="1597601" cy="687633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dirty="0" smtClean="0"/>
                        <a:t> small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82376"/>
                <a:chOff x="3005102" y="7695222"/>
                <a:chExt cx="1242978" cy="682376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b="1" dirty="0"/>
                                <m:t> 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(a)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(b)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3508215" y="6379000"/>
            <a:ext cx="409341" cy="4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  <a:endParaRPr lang="en-US" sz="2000" b="1" dirty="0">
              <a:solidFill>
                <a:srgbClr val="0000FF"/>
              </a:solidFill>
              <a:latin typeface="Garamond" panose="02020404030301010803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65837" y="153289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Original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Convert to Grayscale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Adaptive Thresholding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Detect Contours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Run Acceptance/Rejection Tests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Identify Marker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Optimize Corner Locations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Marker Pose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04123" y="3220816"/>
            <a:ext cx="12386307" cy="5900159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95928" y="3370024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359995" y="2650224"/>
            <a:ext cx="9600000" cy="2644238"/>
            <a:chOff x="2359995" y="2650224"/>
            <a:chExt cx="9600000" cy="2644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59" idx="2"/>
              <a:endCxn id="35" idx="0"/>
            </p:cNvCxnSpPr>
            <p:nvPr/>
          </p:nvCxnSpPr>
          <p:spPr>
            <a:xfrm flipH="1">
              <a:off x="4056927" y="3001064"/>
              <a:ext cx="510277" cy="1048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0" idx="0"/>
              <a:endCxn id="36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66" y="3013349"/>
              <a:ext cx="552635" cy="1056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37227" y="3013349"/>
              <a:ext cx="811047" cy="1023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89" y="3013349"/>
              <a:ext cx="516465" cy="7660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  <a:endCxn id="3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35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30 m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73628" y="2662510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80702" y="1835881"/>
            <a:ext cx="9600000" cy="5467855"/>
            <a:chOff x="1880702" y="1835881"/>
            <a:chExt cx="9600000" cy="5467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02" y="18358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1880702" y="4664595"/>
              <a:ext cx="9600000" cy="2639141"/>
              <a:chOff x="2365983" y="2655321"/>
              <a:chExt cx="9600000" cy="263914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983" y="2655321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>
                <a:stCxn id="53" idx="0"/>
                <a:endCxn id="29" idx="2"/>
              </p:cNvCxnSpPr>
              <p:nvPr/>
            </p:nvCxnSpPr>
            <p:spPr>
              <a:xfrm flipH="1" flipV="1">
                <a:off x="4090794" y="4533174"/>
                <a:ext cx="1078283" cy="4227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88080" y="3797704"/>
                <a:ext cx="659635" cy="3140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4052" y="3738454"/>
                <a:ext cx="472404" cy="2966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53737" y="3459150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305376" y="3399900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81487" y="4955908"/>
                <a:ext cx="2375180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Sealant Application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1" name="Straight Connector 70"/>
            <p:cNvCxnSpPr/>
            <p:nvPr/>
          </p:nvCxnSpPr>
          <p:spPr>
            <a:xfrm flipV="1">
              <a:off x="3746296" y="4126708"/>
              <a:ext cx="5217231" cy="190597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04315" y="4121882"/>
              <a:ext cx="990387" cy="193590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982658" y="4120836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793132" y="3636814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66" y="3013349"/>
                <a:ext cx="552635" cy="10568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7" y="3013349"/>
                <a:ext cx="811047" cy="10239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89" y="3013349"/>
                <a:ext cx="516465" cy="7660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0 m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  <a:endParaRPr lang="en-US" sz="1600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  <a:endParaRPr lang="en-US" sz="20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49" y="4939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58622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87698" y="2526573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Camera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Controller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Garamond" panose="02020404030301010803" pitchFamily="18" charset="0"/>
                    </a:rPr>
                    <a:t>Manipulator</a:t>
                  </a:r>
                  <a:endParaRPr lang="en-US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Error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Joint Angles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Measured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Garamond" panose="02020404030301010803" pitchFamily="18" charset="0"/>
                    </a:rPr>
                    <a:t>Manipulator Pose</a:t>
                  </a:r>
                  <a:endParaRPr lang="en-US" sz="1600" dirty="0"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Reference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1410231" y="5624590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17" y="3910668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1" y="4142109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07391" y="4137918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Flexible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Robust Feature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Reports Errors or Non-Reachable Holes to Customer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8992" y="8429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84712" y="5519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6861952" y="4935212"/>
            <a:ext cx="777240" cy="584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6861952" y="9438832"/>
            <a:ext cx="1690443" cy="767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9828568" y="7748331"/>
            <a:ext cx="1366811" cy="694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64589" y="4596658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93380" y="10206779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54884" y="7163556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8139" y="8442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6568" y="4149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93086" y="1703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35000" y="807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0" y="1344990"/>
                <a:ext cx="560571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Calibration Pattern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Camera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1" t="5325" r="9041" b="8463"/>
          <a:stretch/>
        </p:blipFill>
        <p:spPr>
          <a:xfrm>
            <a:off x="738623" y="-976393"/>
            <a:ext cx="13091160" cy="7117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960895" y="525392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3599" r="15165" b="8089"/>
          <a:stretch/>
        </p:blipFill>
        <p:spPr>
          <a:xfrm>
            <a:off x="2557220" y="264728"/>
            <a:ext cx="11491784" cy="7290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5319" r="9228" b="8698"/>
          <a:stretch/>
        </p:blipFill>
        <p:spPr>
          <a:xfrm>
            <a:off x="3881550" y="3272210"/>
            <a:ext cx="13096068" cy="709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5320" r="9297" b="6257"/>
          <a:stretch/>
        </p:blipFill>
        <p:spPr>
          <a:xfrm>
            <a:off x="797953" y="5092242"/>
            <a:ext cx="13251051" cy="72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5728" y="1257741"/>
            <a:ext cx="16261080" cy="6397954"/>
            <a:chOff x="91440" y="1272028"/>
            <a:chExt cx="16261080" cy="63979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737360"/>
              <a:ext cx="8321040" cy="586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43751" y="1272028"/>
              <a:ext cx="2216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Corners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25971" y="1272028"/>
              <a:ext cx="284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Extracted Laser Center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9267" y="8230299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 smtClean="0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1" y="2092518"/>
            <a:ext cx="2286000" cy="2579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382" y="2073468"/>
            <a:ext cx="2286000" cy="2598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40" y="2063943"/>
            <a:ext cx="2286000" cy="2543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740" y="1197168"/>
            <a:ext cx="3438525" cy="3409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4924" y="1968693"/>
            <a:ext cx="2371725" cy="2638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98599" y="5145586"/>
            <a:ext cx="144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HectorSLAM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86872" y="5145586"/>
            <a:ext cx="1210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GMapping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4683" y="5145586"/>
            <a:ext cx="133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KartoSLAM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64801" y="5145586"/>
            <a:ext cx="133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CoreSLAM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26341" y="5145586"/>
            <a:ext cx="133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LagoSLAM</a:t>
            </a:r>
          </a:p>
        </p:txBody>
      </p: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9146</TotalTime>
  <Words>870</Words>
  <Application>Microsoft Office PowerPoint</Application>
  <PresentationFormat>Custom</PresentationFormat>
  <Paragraphs>360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309</cp:revision>
  <dcterms:created xsi:type="dcterms:W3CDTF">2016-08-29T18:20:42Z</dcterms:created>
  <dcterms:modified xsi:type="dcterms:W3CDTF">2016-09-22T04:49:36Z</dcterms:modified>
</cp:coreProperties>
</file>